
<file path=[Content_Types].xml><?xml version="1.0" encoding="utf-8"?>
<Types xmlns="http://schemas.openxmlformats.org/package/2006/content-types"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75" r:id="rId12"/>
    <p:sldId id="266" r:id="rId13"/>
    <p:sldId id="267" r:id="rId14"/>
    <p:sldId id="269" r:id="rId15"/>
    <p:sldId id="272" r:id="rId16"/>
    <p:sldId id="270" r:id="rId17"/>
    <p:sldId id="271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46" d="100"/>
          <a:sy n="46" d="100"/>
        </p:scale>
        <p:origin x="3012" y="15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4" Type="http://schemas.openxmlformats.org/officeDocument/2006/relationships/image" Target="../media/image7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4" Type="http://schemas.openxmlformats.org/officeDocument/2006/relationships/image" Target="../media/image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0FAC6E6-A6A1-4387-8E2C-76ABB3390967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16B1E957-48B7-4626-AAA6-EA3F53AE7D8B}">
      <dgm:prSet/>
      <dgm:spPr/>
      <dgm:t>
        <a:bodyPr/>
        <a:lstStyle/>
        <a:p>
          <a:pPr>
            <a:defRPr b="1"/>
          </a:pPr>
          <a:r>
            <a:rPr lang="en-US"/>
            <a:t>Hand-Labeled through domain knowledge </a:t>
          </a:r>
        </a:p>
      </dgm:t>
    </dgm:pt>
    <dgm:pt modelId="{657B6B3F-E291-4F4E-8F8B-38BB7B7CC748}" type="parTrans" cxnId="{762B0971-047B-4031-AEB6-4FB83E22E630}">
      <dgm:prSet/>
      <dgm:spPr/>
      <dgm:t>
        <a:bodyPr/>
        <a:lstStyle/>
        <a:p>
          <a:endParaRPr lang="en-US"/>
        </a:p>
      </dgm:t>
    </dgm:pt>
    <dgm:pt modelId="{1C64810E-A511-467A-87D2-F5310BE91DF7}" type="sibTrans" cxnId="{762B0971-047B-4031-AEB6-4FB83E22E630}">
      <dgm:prSet/>
      <dgm:spPr/>
      <dgm:t>
        <a:bodyPr/>
        <a:lstStyle/>
        <a:p>
          <a:endParaRPr lang="en-US"/>
        </a:p>
      </dgm:t>
    </dgm:pt>
    <dgm:pt modelId="{313C84D7-E773-4957-85EC-45C5C0CD769D}">
      <dgm:prSet/>
      <dgm:spPr/>
      <dgm:t>
        <a:bodyPr/>
        <a:lstStyle/>
        <a:p>
          <a:pPr>
            <a:defRPr b="1"/>
          </a:pPr>
          <a:r>
            <a:rPr lang="en-US"/>
            <a:t>Classes: </a:t>
          </a:r>
        </a:p>
      </dgm:t>
    </dgm:pt>
    <dgm:pt modelId="{3BA9649F-B8EF-4157-9BCD-4133B2A0B870}" type="parTrans" cxnId="{AEB9A2B0-829F-4616-A9B5-F2917EBC9CD2}">
      <dgm:prSet/>
      <dgm:spPr/>
      <dgm:t>
        <a:bodyPr/>
        <a:lstStyle/>
        <a:p>
          <a:endParaRPr lang="en-US"/>
        </a:p>
      </dgm:t>
    </dgm:pt>
    <dgm:pt modelId="{A5C70730-3648-4BCD-BEE0-8826D3A90904}" type="sibTrans" cxnId="{AEB9A2B0-829F-4616-A9B5-F2917EBC9CD2}">
      <dgm:prSet/>
      <dgm:spPr/>
      <dgm:t>
        <a:bodyPr/>
        <a:lstStyle/>
        <a:p>
          <a:endParaRPr lang="en-US"/>
        </a:p>
      </dgm:t>
    </dgm:pt>
    <dgm:pt modelId="{20F4C634-5957-42CE-92F3-E5FF23798197}">
      <dgm:prSet/>
      <dgm:spPr/>
      <dgm:t>
        <a:bodyPr/>
        <a:lstStyle/>
        <a:p>
          <a:r>
            <a:rPr lang="en-US" baseline="0"/>
            <a:t>Extreme Wide Shot </a:t>
          </a:r>
          <a:endParaRPr lang="en-US"/>
        </a:p>
      </dgm:t>
    </dgm:pt>
    <dgm:pt modelId="{ED8F7102-7B39-4243-BACD-28F9A9899ADE}" type="parTrans" cxnId="{DDB66E2A-06F0-4985-BF9B-EB6CD16136A3}">
      <dgm:prSet/>
      <dgm:spPr/>
      <dgm:t>
        <a:bodyPr/>
        <a:lstStyle/>
        <a:p>
          <a:endParaRPr lang="en-US"/>
        </a:p>
      </dgm:t>
    </dgm:pt>
    <dgm:pt modelId="{9375A426-B82B-487A-9D39-E3D9091A0493}" type="sibTrans" cxnId="{DDB66E2A-06F0-4985-BF9B-EB6CD16136A3}">
      <dgm:prSet/>
      <dgm:spPr/>
      <dgm:t>
        <a:bodyPr/>
        <a:lstStyle/>
        <a:p>
          <a:endParaRPr lang="en-US"/>
        </a:p>
      </dgm:t>
    </dgm:pt>
    <dgm:pt modelId="{AA1B7A42-366D-4906-9953-711D9BE00262}">
      <dgm:prSet/>
      <dgm:spPr/>
      <dgm:t>
        <a:bodyPr/>
        <a:lstStyle/>
        <a:p>
          <a:r>
            <a:rPr lang="en-US" baseline="0"/>
            <a:t>Long Shot</a:t>
          </a:r>
          <a:endParaRPr lang="en-US"/>
        </a:p>
      </dgm:t>
    </dgm:pt>
    <dgm:pt modelId="{6E5B58E8-8B0A-4C41-A5CC-A8C9EE2FA4DC}" type="parTrans" cxnId="{8EEDED0B-024A-4428-B8DA-149808056CC5}">
      <dgm:prSet/>
      <dgm:spPr/>
      <dgm:t>
        <a:bodyPr/>
        <a:lstStyle/>
        <a:p>
          <a:endParaRPr lang="en-US"/>
        </a:p>
      </dgm:t>
    </dgm:pt>
    <dgm:pt modelId="{05F08981-C3B2-41D0-996F-B28B9B305919}" type="sibTrans" cxnId="{8EEDED0B-024A-4428-B8DA-149808056CC5}">
      <dgm:prSet/>
      <dgm:spPr/>
      <dgm:t>
        <a:bodyPr/>
        <a:lstStyle/>
        <a:p>
          <a:endParaRPr lang="en-US"/>
        </a:p>
      </dgm:t>
    </dgm:pt>
    <dgm:pt modelId="{07F7C208-3339-4F03-910A-0BE3DC03A7AA}">
      <dgm:prSet/>
      <dgm:spPr/>
      <dgm:t>
        <a:bodyPr/>
        <a:lstStyle/>
        <a:p>
          <a:r>
            <a:rPr lang="en-US" baseline="0"/>
            <a:t>Medium Shot </a:t>
          </a:r>
          <a:endParaRPr lang="en-US"/>
        </a:p>
      </dgm:t>
    </dgm:pt>
    <dgm:pt modelId="{1F72FA27-5592-42CC-AAC2-5B04D2A63401}" type="parTrans" cxnId="{866D83FC-9D88-43E0-A0CB-0A8427190A13}">
      <dgm:prSet/>
      <dgm:spPr/>
      <dgm:t>
        <a:bodyPr/>
        <a:lstStyle/>
        <a:p>
          <a:endParaRPr lang="en-US"/>
        </a:p>
      </dgm:t>
    </dgm:pt>
    <dgm:pt modelId="{408085CD-A8A2-4F54-8229-B10CCA6E4E3A}" type="sibTrans" cxnId="{866D83FC-9D88-43E0-A0CB-0A8427190A13}">
      <dgm:prSet/>
      <dgm:spPr/>
      <dgm:t>
        <a:bodyPr/>
        <a:lstStyle/>
        <a:p>
          <a:endParaRPr lang="en-US"/>
        </a:p>
      </dgm:t>
    </dgm:pt>
    <dgm:pt modelId="{1413142D-3EB3-4E59-BBA0-56EA08E1F2FB}">
      <dgm:prSet/>
      <dgm:spPr/>
      <dgm:t>
        <a:bodyPr/>
        <a:lstStyle/>
        <a:p>
          <a:r>
            <a:rPr lang="en-US" baseline="0"/>
            <a:t>Medium Close Up </a:t>
          </a:r>
          <a:endParaRPr lang="en-US"/>
        </a:p>
      </dgm:t>
    </dgm:pt>
    <dgm:pt modelId="{0BD2E135-B5E1-4EC0-A30B-216A00B05A6E}" type="parTrans" cxnId="{19739700-F485-428F-A790-22BD0265F431}">
      <dgm:prSet/>
      <dgm:spPr/>
      <dgm:t>
        <a:bodyPr/>
        <a:lstStyle/>
        <a:p>
          <a:endParaRPr lang="en-US"/>
        </a:p>
      </dgm:t>
    </dgm:pt>
    <dgm:pt modelId="{CF0724D7-0B4C-4207-91E8-A814459CBD81}" type="sibTrans" cxnId="{19739700-F485-428F-A790-22BD0265F431}">
      <dgm:prSet/>
      <dgm:spPr/>
      <dgm:t>
        <a:bodyPr/>
        <a:lstStyle/>
        <a:p>
          <a:endParaRPr lang="en-US"/>
        </a:p>
      </dgm:t>
    </dgm:pt>
    <dgm:pt modelId="{A6B6ACAE-872B-4FC6-9F59-7FE80B713BC9}">
      <dgm:prSet/>
      <dgm:spPr/>
      <dgm:t>
        <a:bodyPr/>
        <a:lstStyle/>
        <a:p>
          <a:r>
            <a:rPr lang="en-US" baseline="0"/>
            <a:t>Close Up </a:t>
          </a:r>
          <a:endParaRPr lang="en-US"/>
        </a:p>
      </dgm:t>
    </dgm:pt>
    <dgm:pt modelId="{DCB51894-8919-47BC-AAD0-7765B8C3A82D}" type="parTrans" cxnId="{DF9DF661-8607-4B77-B9E1-768F603C0A5F}">
      <dgm:prSet/>
      <dgm:spPr/>
      <dgm:t>
        <a:bodyPr/>
        <a:lstStyle/>
        <a:p>
          <a:endParaRPr lang="en-US"/>
        </a:p>
      </dgm:t>
    </dgm:pt>
    <dgm:pt modelId="{94A4DFCE-C941-4AC3-9309-8984B9EB2BE4}" type="sibTrans" cxnId="{DF9DF661-8607-4B77-B9E1-768F603C0A5F}">
      <dgm:prSet/>
      <dgm:spPr/>
      <dgm:t>
        <a:bodyPr/>
        <a:lstStyle/>
        <a:p>
          <a:endParaRPr lang="en-US"/>
        </a:p>
      </dgm:t>
    </dgm:pt>
    <dgm:pt modelId="{1F7EAAB3-DB23-4F10-BC1F-5DA1A5DD0539}">
      <dgm:prSet/>
      <dgm:spPr/>
      <dgm:t>
        <a:bodyPr/>
        <a:lstStyle/>
        <a:p>
          <a:r>
            <a:rPr lang="en-US" baseline="0" dirty="0"/>
            <a:t>Extreme Close Up</a:t>
          </a:r>
          <a:endParaRPr lang="en-US" dirty="0"/>
        </a:p>
      </dgm:t>
    </dgm:pt>
    <dgm:pt modelId="{EC11F3B2-B6B2-4555-BE6A-1AA9014FD6DF}" type="parTrans" cxnId="{85E27A0B-FF41-465E-9EBA-A2F959FBA2DB}">
      <dgm:prSet/>
      <dgm:spPr/>
      <dgm:t>
        <a:bodyPr/>
        <a:lstStyle/>
        <a:p>
          <a:endParaRPr lang="en-US"/>
        </a:p>
      </dgm:t>
    </dgm:pt>
    <dgm:pt modelId="{7382595E-25BF-4EEE-8F66-CD60FB752B3F}" type="sibTrans" cxnId="{85E27A0B-FF41-465E-9EBA-A2F959FBA2DB}">
      <dgm:prSet/>
      <dgm:spPr/>
      <dgm:t>
        <a:bodyPr/>
        <a:lstStyle/>
        <a:p>
          <a:endParaRPr lang="en-US"/>
        </a:p>
      </dgm:t>
    </dgm:pt>
    <dgm:pt modelId="{0FA1231F-13C5-45F9-9B4C-0A05CDD8FE82}" type="pres">
      <dgm:prSet presAssocID="{C0FAC6E6-A6A1-4387-8E2C-76ABB3390967}" presName="root" presStyleCnt="0">
        <dgm:presLayoutVars>
          <dgm:dir/>
          <dgm:resizeHandles val="exact"/>
        </dgm:presLayoutVars>
      </dgm:prSet>
      <dgm:spPr/>
    </dgm:pt>
    <dgm:pt modelId="{15522B20-EFA4-4B9F-A7C5-0E5A94552020}" type="pres">
      <dgm:prSet presAssocID="{16B1E957-48B7-4626-AAA6-EA3F53AE7D8B}" presName="compNode" presStyleCnt="0"/>
      <dgm:spPr/>
    </dgm:pt>
    <dgm:pt modelId="{F80CB7FD-BACB-4737-8E68-18AEE4AB1341}" type="pres">
      <dgm:prSet presAssocID="{16B1E957-48B7-4626-AAA6-EA3F53AE7D8B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99D9BE70-EC44-44FA-9ECD-85FD284197B8}" type="pres">
      <dgm:prSet presAssocID="{16B1E957-48B7-4626-AAA6-EA3F53AE7D8B}" presName="iconSpace" presStyleCnt="0"/>
      <dgm:spPr/>
    </dgm:pt>
    <dgm:pt modelId="{1506C637-A2CF-4CB6-92F1-4C8B4755ECA7}" type="pres">
      <dgm:prSet presAssocID="{16B1E957-48B7-4626-AAA6-EA3F53AE7D8B}" presName="parTx" presStyleLbl="revTx" presStyleIdx="0" presStyleCnt="4">
        <dgm:presLayoutVars>
          <dgm:chMax val="0"/>
          <dgm:chPref val="0"/>
        </dgm:presLayoutVars>
      </dgm:prSet>
      <dgm:spPr/>
    </dgm:pt>
    <dgm:pt modelId="{2B112780-63FC-4C37-9EF0-BA4281788D31}" type="pres">
      <dgm:prSet presAssocID="{16B1E957-48B7-4626-AAA6-EA3F53AE7D8B}" presName="txSpace" presStyleCnt="0"/>
      <dgm:spPr/>
    </dgm:pt>
    <dgm:pt modelId="{36616D69-0A18-4E24-BB41-F9312EA3D989}" type="pres">
      <dgm:prSet presAssocID="{16B1E957-48B7-4626-AAA6-EA3F53AE7D8B}" presName="desTx" presStyleLbl="revTx" presStyleIdx="1" presStyleCnt="4">
        <dgm:presLayoutVars/>
      </dgm:prSet>
      <dgm:spPr/>
    </dgm:pt>
    <dgm:pt modelId="{086D551D-9A75-490E-9B62-0E661A8BF194}" type="pres">
      <dgm:prSet presAssocID="{1C64810E-A511-467A-87D2-F5310BE91DF7}" presName="sibTrans" presStyleCnt="0"/>
      <dgm:spPr/>
    </dgm:pt>
    <dgm:pt modelId="{60CDDD74-813A-405A-86E4-F77FF935FB91}" type="pres">
      <dgm:prSet presAssocID="{313C84D7-E773-4957-85EC-45C5C0CD769D}" presName="compNode" presStyleCnt="0"/>
      <dgm:spPr/>
    </dgm:pt>
    <dgm:pt modelId="{E44F41AD-E021-4361-AFED-699F1DC5A3E6}" type="pres">
      <dgm:prSet presAssocID="{313C84D7-E773-4957-85EC-45C5C0CD769D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mera"/>
        </a:ext>
      </dgm:extLst>
    </dgm:pt>
    <dgm:pt modelId="{C3F78B33-BCA9-43B5-B976-EECA8EAF0F23}" type="pres">
      <dgm:prSet presAssocID="{313C84D7-E773-4957-85EC-45C5C0CD769D}" presName="iconSpace" presStyleCnt="0"/>
      <dgm:spPr/>
    </dgm:pt>
    <dgm:pt modelId="{E1053F83-6614-4C8D-A8CD-7EB9F13BF85B}" type="pres">
      <dgm:prSet presAssocID="{313C84D7-E773-4957-85EC-45C5C0CD769D}" presName="parTx" presStyleLbl="revTx" presStyleIdx="2" presStyleCnt="4">
        <dgm:presLayoutVars>
          <dgm:chMax val="0"/>
          <dgm:chPref val="0"/>
        </dgm:presLayoutVars>
      </dgm:prSet>
      <dgm:spPr/>
    </dgm:pt>
    <dgm:pt modelId="{4B62BAD6-65A2-492F-8C5E-A3F6B2892653}" type="pres">
      <dgm:prSet presAssocID="{313C84D7-E773-4957-85EC-45C5C0CD769D}" presName="txSpace" presStyleCnt="0"/>
      <dgm:spPr/>
    </dgm:pt>
    <dgm:pt modelId="{307E7F9B-607E-400A-95F4-2CEBFFCF2A34}" type="pres">
      <dgm:prSet presAssocID="{313C84D7-E773-4957-85EC-45C5C0CD769D}" presName="desTx" presStyleLbl="revTx" presStyleIdx="3" presStyleCnt="4">
        <dgm:presLayoutVars/>
      </dgm:prSet>
      <dgm:spPr/>
    </dgm:pt>
  </dgm:ptLst>
  <dgm:cxnLst>
    <dgm:cxn modelId="{19739700-F485-428F-A790-22BD0265F431}" srcId="{313C84D7-E773-4957-85EC-45C5C0CD769D}" destId="{1413142D-3EB3-4E59-BBA0-56EA08E1F2FB}" srcOrd="3" destOrd="0" parTransId="{0BD2E135-B5E1-4EC0-A30B-216A00B05A6E}" sibTransId="{CF0724D7-0B4C-4207-91E8-A814459CBD81}"/>
    <dgm:cxn modelId="{85E27A0B-FF41-465E-9EBA-A2F959FBA2DB}" srcId="{313C84D7-E773-4957-85EC-45C5C0CD769D}" destId="{1F7EAAB3-DB23-4F10-BC1F-5DA1A5DD0539}" srcOrd="5" destOrd="0" parTransId="{EC11F3B2-B6B2-4555-BE6A-1AA9014FD6DF}" sibTransId="{7382595E-25BF-4EEE-8F66-CD60FB752B3F}"/>
    <dgm:cxn modelId="{8EEDED0B-024A-4428-B8DA-149808056CC5}" srcId="{313C84D7-E773-4957-85EC-45C5C0CD769D}" destId="{AA1B7A42-366D-4906-9953-711D9BE00262}" srcOrd="1" destOrd="0" parTransId="{6E5B58E8-8B0A-4C41-A5CC-A8C9EE2FA4DC}" sibTransId="{05F08981-C3B2-41D0-996F-B28B9B305919}"/>
    <dgm:cxn modelId="{B5626E22-D27A-4A74-99B3-DE186E35D766}" type="presOf" srcId="{C0FAC6E6-A6A1-4387-8E2C-76ABB3390967}" destId="{0FA1231F-13C5-45F9-9B4C-0A05CDD8FE82}" srcOrd="0" destOrd="0" presId="urn:microsoft.com/office/officeart/2018/5/layout/CenteredIconLabelDescriptionList"/>
    <dgm:cxn modelId="{26EA1525-0E12-4890-AEE9-02167B8267A2}" type="presOf" srcId="{20F4C634-5957-42CE-92F3-E5FF23798197}" destId="{307E7F9B-607E-400A-95F4-2CEBFFCF2A34}" srcOrd="0" destOrd="0" presId="urn:microsoft.com/office/officeart/2018/5/layout/CenteredIconLabelDescriptionList"/>
    <dgm:cxn modelId="{DDB66E2A-06F0-4985-BF9B-EB6CD16136A3}" srcId="{313C84D7-E773-4957-85EC-45C5C0CD769D}" destId="{20F4C634-5957-42CE-92F3-E5FF23798197}" srcOrd="0" destOrd="0" parTransId="{ED8F7102-7B39-4243-BACD-28F9A9899ADE}" sibTransId="{9375A426-B82B-487A-9D39-E3D9091A0493}"/>
    <dgm:cxn modelId="{49253F3F-883F-48BB-9A81-D41071360188}" type="presOf" srcId="{AA1B7A42-366D-4906-9953-711D9BE00262}" destId="{307E7F9B-607E-400A-95F4-2CEBFFCF2A34}" srcOrd="0" destOrd="1" presId="urn:microsoft.com/office/officeart/2018/5/layout/CenteredIconLabelDescriptionList"/>
    <dgm:cxn modelId="{DF9DF661-8607-4B77-B9E1-768F603C0A5F}" srcId="{313C84D7-E773-4957-85EC-45C5C0CD769D}" destId="{A6B6ACAE-872B-4FC6-9F59-7FE80B713BC9}" srcOrd="4" destOrd="0" parTransId="{DCB51894-8919-47BC-AAD0-7765B8C3A82D}" sibTransId="{94A4DFCE-C941-4AC3-9309-8984B9EB2BE4}"/>
    <dgm:cxn modelId="{DC6CE844-55BB-4B33-A92C-0085A354A6E5}" type="presOf" srcId="{A6B6ACAE-872B-4FC6-9F59-7FE80B713BC9}" destId="{307E7F9B-607E-400A-95F4-2CEBFFCF2A34}" srcOrd="0" destOrd="4" presId="urn:microsoft.com/office/officeart/2018/5/layout/CenteredIconLabelDescriptionList"/>
    <dgm:cxn modelId="{67BB2C6E-2C92-4128-A578-EB16D02AEF0C}" type="presOf" srcId="{1413142D-3EB3-4E59-BBA0-56EA08E1F2FB}" destId="{307E7F9B-607E-400A-95F4-2CEBFFCF2A34}" srcOrd="0" destOrd="3" presId="urn:microsoft.com/office/officeart/2018/5/layout/CenteredIconLabelDescriptionList"/>
    <dgm:cxn modelId="{762B0971-047B-4031-AEB6-4FB83E22E630}" srcId="{C0FAC6E6-A6A1-4387-8E2C-76ABB3390967}" destId="{16B1E957-48B7-4626-AAA6-EA3F53AE7D8B}" srcOrd="0" destOrd="0" parTransId="{657B6B3F-E291-4F4E-8F8B-38BB7B7CC748}" sibTransId="{1C64810E-A511-467A-87D2-F5310BE91DF7}"/>
    <dgm:cxn modelId="{429D0C55-F53A-4C79-A675-CEA628512256}" type="presOf" srcId="{1F7EAAB3-DB23-4F10-BC1F-5DA1A5DD0539}" destId="{307E7F9B-607E-400A-95F4-2CEBFFCF2A34}" srcOrd="0" destOrd="5" presId="urn:microsoft.com/office/officeart/2018/5/layout/CenteredIconLabelDescriptionList"/>
    <dgm:cxn modelId="{D77CBC7D-65D4-453E-9890-5AB53FC433E4}" type="presOf" srcId="{07F7C208-3339-4F03-910A-0BE3DC03A7AA}" destId="{307E7F9B-607E-400A-95F4-2CEBFFCF2A34}" srcOrd="0" destOrd="2" presId="urn:microsoft.com/office/officeart/2018/5/layout/CenteredIconLabelDescriptionList"/>
    <dgm:cxn modelId="{8CE43895-4AE1-4BFF-9463-F6D6DEE12926}" type="presOf" srcId="{16B1E957-48B7-4626-AAA6-EA3F53AE7D8B}" destId="{1506C637-A2CF-4CB6-92F1-4C8B4755ECA7}" srcOrd="0" destOrd="0" presId="urn:microsoft.com/office/officeart/2018/5/layout/CenteredIconLabelDescriptionList"/>
    <dgm:cxn modelId="{9EDD5E9B-4AE8-4C7A-B3F7-390C03A55E85}" type="presOf" srcId="{313C84D7-E773-4957-85EC-45C5C0CD769D}" destId="{E1053F83-6614-4C8D-A8CD-7EB9F13BF85B}" srcOrd="0" destOrd="0" presId="urn:microsoft.com/office/officeart/2018/5/layout/CenteredIconLabelDescriptionList"/>
    <dgm:cxn modelId="{AEB9A2B0-829F-4616-A9B5-F2917EBC9CD2}" srcId="{C0FAC6E6-A6A1-4387-8E2C-76ABB3390967}" destId="{313C84D7-E773-4957-85EC-45C5C0CD769D}" srcOrd="1" destOrd="0" parTransId="{3BA9649F-B8EF-4157-9BCD-4133B2A0B870}" sibTransId="{A5C70730-3648-4BCD-BEE0-8826D3A90904}"/>
    <dgm:cxn modelId="{866D83FC-9D88-43E0-A0CB-0A8427190A13}" srcId="{313C84D7-E773-4957-85EC-45C5C0CD769D}" destId="{07F7C208-3339-4F03-910A-0BE3DC03A7AA}" srcOrd="2" destOrd="0" parTransId="{1F72FA27-5592-42CC-AAC2-5B04D2A63401}" sibTransId="{408085CD-A8A2-4F54-8229-B10CCA6E4E3A}"/>
    <dgm:cxn modelId="{453564A0-CC3B-4888-8D0E-A18042815CE5}" type="presParOf" srcId="{0FA1231F-13C5-45F9-9B4C-0A05CDD8FE82}" destId="{15522B20-EFA4-4B9F-A7C5-0E5A94552020}" srcOrd="0" destOrd="0" presId="urn:microsoft.com/office/officeart/2018/5/layout/CenteredIconLabelDescriptionList"/>
    <dgm:cxn modelId="{3FCF5AEE-FBA7-4847-9390-5E1532557390}" type="presParOf" srcId="{15522B20-EFA4-4B9F-A7C5-0E5A94552020}" destId="{F80CB7FD-BACB-4737-8E68-18AEE4AB1341}" srcOrd="0" destOrd="0" presId="urn:microsoft.com/office/officeart/2018/5/layout/CenteredIconLabelDescriptionList"/>
    <dgm:cxn modelId="{5E0B19DC-C80C-4A54-9060-442239BCF009}" type="presParOf" srcId="{15522B20-EFA4-4B9F-A7C5-0E5A94552020}" destId="{99D9BE70-EC44-44FA-9ECD-85FD284197B8}" srcOrd="1" destOrd="0" presId="urn:microsoft.com/office/officeart/2018/5/layout/CenteredIconLabelDescriptionList"/>
    <dgm:cxn modelId="{0A83BFAE-C364-42B6-8E9F-56D7E01AF09B}" type="presParOf" srcId="{15522B20-EFA4-4B9F-A7C5-0E5A94552020}" destId="{1506C637-A2CF-4CB6-92F1-4C8B4755ECA7}" srcOrd="2" destOrd="0" presId="urn:microsoft.com/office/officeart/2018/5/layout/CenteredIconLabelDescriptionList"/>
    <dgm:cxn modelId="{D65718DE-45BD-453E-820F-682D478A555E}" type="presParOf" srcId="{15522B20-EFA4-4B9F-A7C5-0E5A94552020}" destId="{2B112780-63FC-4C37-9EF0-BA4281788D31}" srcOrd="3" destOrd="0" presId="urn:microsoft.com/office/officeart/2018/5/layout/CenteredIconLabelDescriptionList"/>
    <dgm:cxn modelId="{40DE52AC-3E4F-4AA6-9CEB-47294334743B}" type="presParOf" srcId="{15522B20-EFA4-4B9F-A7C5-0E5A94552020}" destId="{36616D69-0A18-4E24-BB41-F9312EA3D989}" srcOrd="4" destOrd="0" presId="urn:microsoft.com/office/officeart/2018/5/layout/CenteredIconLabelDescriptionList"/>
    <dgm:cxn modelId="{7DAF9815-0FC2-47BA-8EE9-15F37192A405}" type="presParOf" srcId="{0FA1231F-13C5-45F9-9B4C-0A05CDD8FE82}" destId="{086D551D-9A75-490E-9B62-0E661A8BF194}" srcOrd="1" destOrd="0" presId="urn:microsoft.com/office/officeart/2018/5/layout/CenteredIconLabelDescriptionList"/>
    <dgm:cxn modelId="{8DE9CE05-0EBE-47DB-BD41-46E03FC51944}" type="presParOf" srcId="{0FA1231F-13C5-45F9-9B4C-0A05CDD8FE82}" destId="{60CDDD74-813A-405A-86E4-F77FF935FB91}" srcOrd="2" destOrd="0" presId="urn:microsoft.com/office/officeart/2018/5/layout/CenteredIconLabelDescriptionList"/>
    <dgm:cxn modelId="{7908E1FC-7A31-4D22-B1C6-D452F994A810}" type="presParOf" srcId="{60CDDD74-813A-405A-86E4-F77FF935FB91}" destId="{E44F41AD-E021-4361-AFED-699F1DC5A3E6}" srcOrd="0" destOrd="0" presId="urn:microsoft.com/office/officeart/2018/5/layout/CenteredIconLabelDescriptionList"/>
    <dgm:cxn modelId="{1E919E24-E7AC-4F77-9822-294ED447AAED}" type="presParOf" srcId="{60CDDD74-813A-405A-86E4-F77FF935FB91}" destId="{C3F78B33-BCA9-43B5-B976-EECA8EAF0F23}" srcOrd="1" destOrd="0" presId="urn:microsoft.com/office/officeart/2018/5/layout/CenteredIconLabelDescriptionList"/>
    <dgm:cxn modelId="{72AEC247-C938-4381-9DF6-86C1C5E3A67D}" type="presParOf" srcId="{60CDDD74-813A-405A-86E4-F77FF935FB91}" destId="{E1053F83-6614-4C8D-A8CD-7EB9F13BF85B}" srcOrd="2" destOrd="0" presId="urn:microsoft.com/office/officeart/2018/5/layout/CenteredIconLabelDescriptionList"/>
    <dgm:cxn modelId="{9F79A245-85BE-4D30-BDCC-84A9CC23E47B}" type="presParOf" srcId="{60CDDD74-813A-405A-86E4-F77FF935FB91}" destId="{4B62BAD6-65A2-492F-8C5E-A3F6B2892653}" srcOrd="3" destOrd="0" presId="urn:microsoft.com/office/officeart/2018/5/layout/CenteredIconLabelDescriptionList"/>
    <dgm:cxn modelId="{34508482-8AFA-4D27-88DC-33918CA2CCF4}" type="presParOf" srcId="{60CDDD74-813A-405A-86E4-F77FF935FB91}" destId="{307E7F9B-607E-400A-95F4-2CEBFFCF2A34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0CB7FD-BACB-4737-8E68-18AEE4AB1341}">
      <dsp:nvSpPr>
        <dsp:cNvPr id="0" name=""/>
        <dsp:cNvSpPr/>
      </dsp:nvSpPr>
      <dsp:spPr>
        <a:xfrm>
          <a:off x="1511404" y="0"/>
          <a:ext cx="1510523" cy="12065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06C637-A2CF-4CB6-92F1-4C8B4755ECA7}">
      <dsp:nvSpPr>
        <dsp:cNvPr id="0" name=""/>
        <dsp:cNvSpPr/>
      </dsp:nvSpPr>
      <dsp:spPr>
        <a:xfrm>
          <a:off x="108775" y="1320749"/>
          <a:ext cx="4315781" cy="5170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900" kern="1200"/>
            <a:t>Hand-Labeled through domain knowledge </a:t>
          </a:r>
        </a:p>
      </dsp:txBody>
      <dsp:txXfrm>
        <a:off x="108775" y="1320749"/>
        <a:ext cx="4315781" cy="517098"/>
      </dsp:txXfrm>
    </dsp:sp>
    <dsp:sp modelId="{36616D69-0A18-4E24-BB41-F9312EA3D989}">
      <dsp:nvSpPr>
        <dsp:cNvPr id="0" name=""/>
        <dsp:cNvSpPr/>
      </dsp:nvSpPr>
      <dsp:spPr>
        <a:xfrm>
          <a:off x="108775" y="1890958"/>
          <a:ext cx="4315781" cy="1433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44F41AD-E021-4361-AFED-699F1DC5A3E6}">
      <dsp:nvSpPr>
        <dsp:cNvPr id="0" name=""/>
        <dsp:cNvSpPr/>
      </dsp:nvSpPr>
      <dsp:spPr>
        <a:xfrm>
          <a:off x="6582447" y="0"/>
          <a:ext cx="1510523" cy="12065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1053F83-6614-4C8D-A8CD-7EB9F13BF85B}">
      <dsp:nvSpPr>
        <dsp:cNvPr id="0" name=""/>
        <dsp:cNvSpPr/>
      </dsp:nvSpPr>
      <dsp:spPr>
        <a:xfrm>
          <a:off x="5179818" y="1320749"/>
          <a:ext cx="4315781" cy="5170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900" kern="1200"/>
            <a:t>Classes: </a:t>
          </a:r>
        </a:p>
      </dsp:txBody>
      <dsp:txXfrm>
        <a:off x="5179818" y="1320749"/>
        <a:ext cx="4315781" cy="517098"/>
      </dsp:txXfrm>
    </dsp:sp>
    <dsp:sp modelId="{307E7F9B-607E-400A-95F4-2CEBFFCF2A34}">
      <dsp:nvSpPr>
        <dsp:cNvPr id="0" name=""/>
        <dsp:cNvSpPr/>
      </dsp:nvSpPr>
      <dsp:spPr>
        <a:xfrm>
          <a:off x="5179818" y="1890958"/>
          <a:ext cx="4315781" cy="1433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baseline="0"/>
            <a:t>Extreme Wide Shot </a:t>
          </a:r>
          <a:endParaRPr lang="en-US" sz="1400" kern="1200"/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baseline="0"/>
            <a:t>Long Shot</a:t>
          </a:r>
          <a:endParaRPr lang="en-US" sz="1400" kern="1200"/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baseline="0"/>
            <a:t>Medium Shot </a:t>
          </a:r>
          <a:endParaRPr lang="en-US" sz="1400" kern="1200"/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baseline="0"/>
            <a:t>Medium Close Up </a:t>
          </a:r>
          <a:endParaRPr lang="en-US" sz="1400" kern="1200"/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baseline="0"/>
            <a:t>Close Up </a:t>
          </a:r>
          <a:endParaRPr lang="en-US" sz="1400" kern="1200"/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baseline="0" dirty="0"/>
            <a:t>Extreme Close Up</a:t>
          </a:r>
          <a:endParaRPr lang="en-US" sz="1400" kern="1200" dirty="0"/>
        </a:p>
      </dsp:txBody>
      <dsp:txXfrm>
        <a:off x="5179818" y="1890958"/>
        <a:ext cx="4315781" cy="143353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98BD7-1D41-4F19-8055-CB54CB20E498}" type="datetimeFigureOut">
              <a:rPr lang="en-US" smtClean="0"/>
              <a:t>4/13/2020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03116EE0-C28E-40B0-A683-5ED4B2208BB9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3199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98BD7-1D41-4F19-8055-CB54CB20E498}" type="datetimeFigureOut">
              <a:rPr lang="en-US" smtClean="0"/>
              <a:t>4/13/2020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16EE0-C28E-40B0-A683-5ED4B2208BB9}" type="slidenum">
              <a:rPr lang="en-US" smtClean="0"/>
              <a:t>‹#›</a:t>
            </a:fld>
            <a:endParaRPr 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63227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98BD7-1D41-4F19-8055-CB54CB20E498}" type="datetimeFigureOut">
              <a:rPr lang="en-US" smtClean="0"/>
              <a:t>4/13/2020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16EE0-C28E-40B0-A683-5ED4B2208BB9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6393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98BD7-1D41-4F19-8055-CB54CB20E498}" type="datetimeFigureOut">
              <a:rPr lang="en-US" smtClean="0"/>
              <a:t>4/13/2020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16EE0-C28E-40B0-A683-5ED4B2208BB9}" type="slidenum">
              <a:rPr lang="en-US" smtClean="0"/>
              <a:t>‹#›</a:t>
            </a:fld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57816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98BD7-1D41-4F19-8055-CB54CB20E498}" type="datetimeFigureOut">
              <a:rPr lang="en-US" smtClean="0"/>
              <a:t>4/13/2020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16EE0-C28E-40B0-A683-5ED4B2208BB9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11633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98BD7-1D41-4F19-8055-CB54CB20E498}" type="datetimeFigureOut">
              <a:rPr lang="en-US" smtClean="0"/>
              <a:t>4/13/2020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16EE0-C28E-40B0-A683-5ED4B2208BB9}" type="slidenum">
              <a:rPr lang="en-US" smtClean="0"/>
              <a:t>‹#›</a:t>
            </a:fld>
            <a:endParaRPr 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08128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98BD7-1D41-4F19-8055-CB54CB20E498}" type="datetimeFigureOut">
              <a:rPr lang="en-US" smtClean="0"/>
              <a:t>4/13/2020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16EE0-C28E-40B0-A683-5ED4B2208BB9}" type="slidenum">
              <a:rPr lang="en-US" smtClean="0"/>
              <a:t>‹#›</a:t>
            </a:fld>
            <a:endParaRPr 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13081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98BD7-1D41-4F19-8055-CB54CB20E498}" type="datetimeFigureOut">
              <a:rPr lang="en-US" smtClean="0"/>
              <a:t>4/13/2020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16EE0-C28E-40B0-A683-5ED4B2208BB9}" type="slidenum">
              <a:rPr lang="en-US" smtClean="0"/>
              <a:t>‹#›</a:t>
            </a:fld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44044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98BD7-1D41-4F19-8055-CB54CB20E498}" type="datetimeFigureOut">
              <a:rPr lang="en-US" smtClean="0"/>
              <a:t>4/13/2020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16EE0-C28E-40B0-A683-5ED4B2208B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0104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98BD7-1D41-4F19-8055-CB54CB20E498}" type="datetimeFigureOut">
              <a:rPr lang="en-US" smtClean="0"/>
              <a:t>4/13/2020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16EE0-C28E-40B0-A683-5ED4B2208BB9}" type="slidenum">
              <a:rPr lang="en-US" smtClean="0"/>
              <a:t>‹#›</a:t>
            </a:fld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51364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D4098BD7-1D41-4F19-8055-CB54CB20E498}" type="datetimeFigureOut">
              <a:rPr lang="en-US" smtClean="0"/>
              <a:t>4/13/2020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16EE0-C28E-40B0-A683-5ED4B2208BB9}" type="slidenum">
              <a:rPr lang="en-US" smtClean="0"/>
              <a:t>‹#›</a:t>
            </a:fld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30140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098BD7-1D41-4F19-8055-CB54CB20E498}" type="datetimeFigureOut">
              <a:rPr lang="en-US" smtClean="0"/>
              <a:t>4/13/2020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03116EE0-C28E-40B0-A683-5ED4B2208BB9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37462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3C7DDF-500B-410E-93B2-55E390E7509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Shot Classification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DD05D1-2144-4843-883D-16D7BFDD92C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11711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63C853E-3842-4594-86A9-051FFAF4D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591CDC5-6B61-4116-B3B5-0FF42B6E6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5B08984-5BEB-422F-A364-2B41E6A516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8F413B1-54E0-4B16-92AB-1CC5C7D645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 descr="A hand holding an object in his hand&#10;&#10;Description automatically generated">
            <a:extLst>
              <a:ext uri="{FF2B5EF4-FFF2-40B4-BE49-F238E27FC236}">
                <a16:creationId xmlns:a16="http://schemas.microsoft.com/office/drawing/2014/main" id="{5743C86E-243C-46B5-B3ED-1107B70F11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"/>
          <a:stretch/>
        </p:blipFill>
        <p:spPr>
          <a:xfrm>
            <a:off x="20" y="10"/>
            <a:ext cx="12191675" cy="685799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2E67E8BF-E4B2-4098-9FB3-9E400BD869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30686" y="4905349"/>
            <a:ext cx="5610646" cy="1450464"/>
          </a:xfrm>
          <a:prstGeom prst="rect">
            <a:avLst/>
          </a:prstGeom>
          <a:solidFill>
            <a:srgbClr val="000001">
              <a:alpha val="7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84BE29-38B9-4458-A546-527A8B7075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412" y="5239131"/>
            <a:ext cx="5279490" cy="96008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solidFill>
                  <a:srgbClr val="FFFFFE"/>
                </a:solidFill>
              </a:rPr>
              <a:t>Extreme Close Up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781A10F-5DF6-4C9B-AE0B-5249E4399D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4411" y="5073596"/>
            <a:ext cx="5283196" cy="0"/>
          </a:xfrm>
          <a:prstGeom prst="line">
            <a:avLst/>
          </a:prstGeom>
          <a:ln w="31750">
            <a:solidFill>
              <a:srgbClr val="98784E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37168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63C853E-3842-4594-86A9-051FFAF4D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591CDC5-6B61-4116-B3B5-0FF42B6E6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5B08984-5BEB-422F-A364-2B41E6A516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8F413B1-54E0-4B16-92AB-1CC5C7D645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 descr="A picture containing sitting&#10;&#10;Description automatically generated">
            <a:extLst>
              <a:ext uri="{FF2B5EF4-FFF2-40B4-BE49-F238E27FC236}">
                <a16:creationId xmlns:a16="http://schemas.microsoft.com/office/drawing/2014/main" id="{5FD17930-25F2-45A8-B15E-5C56A26410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780"/>
          <a:stretch/>
        </p:blipFill>
        <p:spPr>
          <a:xfrm>
            <a:off x="20" y="10"/>
            <a:ext cx="12191675" cy="685799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2E67E8BF-E4B2-4098-9FB3-9E400BD869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30686" y="4905349"/>
            <a:ext cx="5610646" cy="1450464"/>
          </a:xfrm>
          <a:prstGeom prst="rect">
            <a:avLst/>
          </a:prstGeom>
          <a:solidFill>
            <a:srgbClr val="000001">
              <a:alpha val="7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CDE63E-225E-42DF-BB50-D078B8BD2F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412" y="5239131"/>
            <a:ext cx="5279490" cy="96008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rgbClr val="FFFFFE"/>
                </a:solidFill>
              </a:rPr>
              <a:t>Shot Type?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781A10F-5DF6-4C9B-AE0B-5249E4399D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4411" y="5073596"/>
            <a:ext cx="5283196" cy="0"/>
          </a:xfrm>
          <a:prstGeom prst="line">
            <a:avLst/>
          </a:prstGeom>
          <a:ln w="31750">
            <a:solidFill>
              <a:srgbClr val="87ECF9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78020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D13815-08E4-48C2-AFD8-D57EBD3BF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 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D93E82-2CFA-4988-9BB9-98747EF9CE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Pretrained ResNet-50(ImageNet)</a:t>
            </a:r>
          </a:p>
          <a:p>
            <a:r>
              <a:rPr lang="en-US" dirty="0"/>
              <a:t>Pretrained VGG19 </a:t>
            </a:r>
          </a:p>
          <a:p>
            <a:r>
              <a:rPr lang="en-US" dirty="0"/>
              <a:t>Custom CNN </a:t>
            </a:r>
          </a:p>
        </p:txBody>
      </p:sp>
    </p:spTree>
    <p:extLst>
      <p:ext uri="{BB962C8B-B14F-4D97-AF65-F5344CB8AC3E}">
        <p14:creationId xmlns:p14="http://schemas.microsoft.com/office/powerpoint/2010/main" val="18515017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CABCAE3-64FC-4149-819F-2C1812824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12FDCFE-9AD2-4D8A-8CBF-B3AA37EBF6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BD463FC-4CA8-4FF4-85A3-AF9F4B98D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ECF35C3-8B44-4F4B-BD25-4C01823DB2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D0712110-0BC1-4B31-B3BB-63B44222E8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466B5F3-C053-4580-B04A-1EF9498882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4E59FF-5670-4505-8B0C-814A53DCF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2616" y="962902"/>
            <a:ext cx="4176384" cy="2380828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4800"/>
              <a:t>Results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A6123F2-4B61-414F-A7E5-5B7828EACA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2617" y="3528543"/>
            <a:ext cx="417147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6CAF1B53-7D0F-4324-AFC1-76B99371C6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5573" y="805583"/>
            <a:ext cx="4738118" cy="466076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5CED634-E2D0-4AB7-96DD-816C9B52C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CDDCDFB-696D-4FDF-9B58-24F71B7C37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25058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CABCAE3-64FC-4149-819F-2C1812824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12FDCFE-9AD2-4D8A-8CBF-B3AA37EBF6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BD463FC-4CA8-4FF4-85A3-AF9F4B98D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ECF35C3-8B44-4F4B-BD25-4C01823DB2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D0712110-0BC1-4B31-B3BB-63B44222E8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466B5F3-C053-4580-B04A-1EF9498882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DD2B56-49A7-443B-8693-15FDC99DD0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2616" y="962902"/>
            <a:ext cx="4176384" cy="2380828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4800"/>
              <a:t>Confusion Matrix 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A6123F2-4B61-414F-A7E5-5B7828EACA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2617" y="3528543"/>
            <a:ext cx="417147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 descr="A picture containing large, white&#10;&#10;Description automatically generated">
            <a:extLst>
              <a:ext uri="{FF2B5EF4-FFF2-40B4-BE49-F238E27FC236}">
                <a16:creationId xmlns:a16="http://schemas.microsoft.com/office/drawing/2014/main" id="{00B0260C-CBFC-44CD-834C-147E5ABD5E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6596" y="805583"/>
            <a:ext cx="4416072" cy="466076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5CED634-E2D0-4AB7-96DD-816C9B52C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CDDCDFB-696D-4FDF-9B58-24F71B7C37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83655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2FEC3C-3202-4C99-8C32-6274741F09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516804"/>
            <a:ext cx="6594189" cy="162521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Putting It all Together 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26FCF980-50BF-42B6-BF4C-21B5E90134F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93865555"/>
              </p:ext>
            </p:extLst>
          </p:nvPr>
        </p:nvGraphicFramePr>
        <p:xfrm>
          <a:off x="7671690" y="2068906"/>
          <a:ext cx="3969585" cy="2987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3917">
                  <a:extLst>
                    <a:ext uri="{9D8B030D-6E8A-4147-A177-3AD203B41FA5}">
                      <a16:colId xmlns:a16="http://schemas.microsoft.com/office/drawing/2014/main" val="32671170"/>
                    </a:ext>
                  </a:extLst>
                </a:gridCol>
                <a:gridCol w="793917">
                  <a:extLst>
                    <a:ext uri="{9D8B030D-6E8A-4147-A177-3AD203B41FA5}">
                      <a16:colId xmlns:a16="http://schemas.microsoft.com/office/drawing/2014/main" val="1457353785"/>
                    </a:ext>
                  </a:extLst>
                </a:gridCol>
                <a:gridCol w="793917">
                  <a:extLst>
                    <a:ext uri="{9D8B030D-6E8A-4147-A177-3AD203B41FA5}">
                      <a16:colId xmlns:a16="http://schemas.microsoft.com/office/drawing/2014/main" val="1322208707"/>
                    </a:ext>
                  </a:extLst>
                </a:gridCol>
                <a:gridCol w="793917">
                  <a:extLst>
                    <a:ext uri="{9D8B030D-6E8A-4147-A177-3AD203B41FA5}">
                      <a16:colId xmlns:a16="http://schemas.microsoft.com/office/drawing/2014/main" val="582272347"/>
                    </a:ext>
                  </a:extLst>
                </a:gridCol>
                <a:gridCol w="793917">
                  <a:extLst>
                    <a:ext uri="{9D8B030D-6E8A-4147-A177-3AD203B41FA5}">
                      <a16:colId xmlns:a16="http://schemas.microsoft.com/office/drawing/2014/main" val="37323117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100" dirty="0"/>
                        <a:t>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Length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Camera Angle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Camera Movement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28440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10.42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LS,MS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Eye Level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Zoom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22549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2.25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Hip Level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Static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21472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0.71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MCU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Low Angle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Static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12911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3.10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LS,MS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Eye Level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err="1"/>
                        <a:t>Tracking,Tilt</a:t>
                      </a:r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36463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4.12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EWS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High Angle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Drone, Pan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96856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1.30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Low </a:t>
                      </a:r>
                    </a:p>
                    <a:p>
                      <a:r>
                        <a:rPr lang="en-US" sz="1100" dirty="0"/>
                        <a:t>Angle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Static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2320891"/>
                  </a:ext>
                </a:extLst>
              </a:tr>
            </a:tbl>
          </a:graphicData>
        </a:graphic>
      </p:graphicFrame>
      <p:pic>
        <p:nvPicPr>
          <p:cNvPr id="4" name="dark knight opening scene" descr="A person walking down a city street&#10;&#10;Description automatically generated">
            <a:hlinkClick r:id="" action="ppaction://media"/>
            <a:extLst>
              <a:ext uri="{FF2B5EF4-FFF2-40B4-BE49-F238E27FC236}">
                <a16:creationId xmlns:a16="http://schemas.microsoft.com/office/drawing/2014/main" id="{095D10FC-1E35-4204-9B38-DB480F4BB1D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17658" y="1988483"/>
            <a:ext cx="6483355" cy="3646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495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10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48ACE-3349-461B-AB3B-E3929F312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Else Can Be done?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42EB3F-1664-445B-9471-2215B21CB5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Color Analysis </a:t>
            </a:r>
          </a:p>
          <a:p>
            <a:r>
              <a:rPr lang="en-US" dirty="0"/>
              <a:t>Adding more images </a:t>
            </a:r>
          </a:p>
          <a:p>
            <a:r>
              <a:rPr lang="en-US" dirty="0"/>
              <a:t>Audio Analysis</a:t>
            </a:r>
          </a:p>
          <a:p>
            <a:r>
              <a:rPr lang="en-US" dirty="0"/>
              <a:t>Motion Tracking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39644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A4215-D291-4161-8F27-46C5656BA1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8425" y="5199797"/>
            <a:ext cx="9435152" cy="789673"/>
          </a:xfrm>
        </p:spPr>
        <p:txBody>
          <a:bodyPr vert="horz" lIns="228600" tIns="228600" rIns="228600" bIns="0" rtlCol="0" anchor="ctr">
            <a:normAutofit/>
          </a:bodyPr>
          <a:lstStyle/>
          <a:p>
            <a:pPr>
              <a:lnSpc>
                <a:spcPct val="80000"/>
              </a:lnSpc>
            </a:pPr>
            <a:r>
              <a:rPr lang="en-US" dirty="0">
                <a:solidFill>
                  <a:schemeClr val="bg1"/>
                </a:solidFill>
              </a:rPr>
              <a:t>Any Questions?</a:t>
            </a:r>
          </a:p>
        </p:txBody>
      </p:sp>
      <p:pic>
        <p:nvPicPr>
          <p:cNvPr id="9" name="Content Placeholder 8" descr="A picture containing table, indoor, person, sitting&#10;&#10;Description automatically generated">
            <a:extLst>
              <a:ext uri="{FF2B5EF4-FFF2-40B4-BE49-F238E27FC236}">
                <a16:creationId xmlns:a16="http://schemas.microsoft.com/office/drawing/2014/main" id="{79FEAFA6-770D-4E6C-AAC3-0369E09DF7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67"/>
          <a:stretch/>
        </p:blipFill>
        <p:spPr>
          <a:xfrm>
            <a:off x="20" y="10"/>
            <a:ext cx="12191980" cy="5058947"/>
          </a:xfrm>
          <a:custGeom>
            <a:avLst/>
            <a:gdLst/>
            <a:ahLst/>
            <a:cxnLst/>
            <a:rect l="l" t="t" r="r" b="b"/>
            <a:pathLst>
              <a:path w="12192000" h="5058957">
                <a:moveTo>
                  <a:pt x="0" y="0"/>
                </a:moveTo>
                <a:lnTo>
                  <a:pt x="12192000" y="0"/>
                </a:lnTo>
                <a:lnTo>
                  <a:pt x="12192000" y="259692"/>
                </a:lnTo>
                <a:lnTo>
                  <a:pt x="12192000" y="3542069"/>
                </a:lnTo>
                <a:lnTo>
                  <a:pt x="12192000" y="3734194"/>
                </a:lnTo>
                <a:lnTo>
                  <a:pt x="12192000" y="4710012"/>
                </a:lnTo>
                <a:lnTo>
                  <a:pt x="12113803" y="4718295"/>
                </a:lnTo>
                <a:cubicBezTo>
                  <a:pt x="10139508" y="4916244"/>
                  <a:pt x="8237152" y="5009247"/>
                  <a:pt x="6753597" y="5041852"/>
                </a:cubicBezTo>
                <a:cubicBezTo>
                  <a:pt x="4940362" y="5081701"/>
                  <a:pt x="2657278" y="5062371"/>
                  <a:pt x="400746" y="4870509"/>
                </a:cubicBezTo>
                <a:lnTo>
                  <a:pt x="0" y="4833533"/>
                </a:lnTo>
                <a:lnTo>
                  <a:pt x="0" y="3734194"/>
                </a:lnTo>
                <a:lnTo>
                  <a:pt x="0" y="3542069"/>
                </a:lnTo>
                <a:lnTo>
                  <a:pt x="0" y="259692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6140149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35C3D674-3D59-4E93-80CA-0C0A9095E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884B8F8-FDC9-498B-9960-5D7260AFCB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417737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C45E1E19-AF26-4557-BD00-983E14C45D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80" y="804520"/>
            <a:ext cx="4176511" cy="1049235"/>
          </a:xfrm>
        </p:spPr>
        <p:txBody>
          <a:bodyPr>
            <a:normAutofit/>
          </a:bodyPr>
          <a:lstStyle/>
          <a:p>
            <a:r>
              <a:rPr lang="en-US"/>
              <a:t>Visual Language</a:t>
            </a:r>
            <a:br>
              <a:rPr lang="en-US"/>
            </a:br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F2A81E1-BCBE-426B-8C09-33274E6940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87FB17-4393-4586-A8FD-F974994ACA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81" y="2015732"/>
            <a:ext cx="4172212" cy="3450613"/>
          </a:xfrm>
        </p:spPr>
        <p:txBody>
          <a:bodyPr>
            <a:normAutofit/>
          </a:bodyPr>
          <a:lstStyle/>
          <a:p>
            <a:r>
              <a:rPr lang="en-US" dirty="0"/>
              <a:t>Cinema is about how ideas and emotions are expressed through visual form </a:t>
            </a:r>
          </a:p>
          <a:p>
            <a:r>
              <a:rPr lang="en-US" dirty="0"/>
              <a:t>Most Basic Element is a shot </a:t>
            </a:r>
          </a:p>
          <a:p>
            <a:endParaRPr lang="en-US" dirty="0"/>
          </a:p>
        </p:txBody>
      </p:sp>
      <p:pic>
        <p:nvPicPr>
          <p:cNvPr id="7" name="Graphic 6" descr="Artist">
            <a:extLst>
              <a:ext uri="{FF2B5EF4-FFF2-40B4-BE49-F238E27FC236}">
                <a16:creationId xmlns:a16="http://schemas.microsoft.com/office/drawing/2014/main" id="{5511809E-04E1-4814-A7F9-ABEE712CC8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44251" y="805583"/>
            <a:ext cx="4660762" cy="466076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9D1DDD4-5BB3-45BA-B9B3-06B62299AD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24DAE64-2302-42EA-8239-F2F0775CA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37433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AAD24A-ABE9-46CB-98F7-D660C4383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>
            <a:normAutofit/>
          </a:bodyPr>
          <a:lstStyle/>
          <a:p>
            <a:r>
              <a:rPr lang="en-US" dirty="0"/>
              <a:t>                                    The Dataset </a:t>
            </a:r>
            <a:br>
              <a:rPr lang="en-US" dirty="0"/>
            </a:br>
            <a:r>
              <a:rPr lang="en-US" dirty="0"/>
              <a:t>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</a:t>
            </a:r>
          </a:p>
        </p:txBody>
      </p:sp>
      <p:graphicFrame>
        <p:nvGraphicFramePr>
          <p:cNvPr id="22" name="Content Placeholder 2">
            <a:extLst>
              <a:ext uri="{FF2B5EF4-FFF2-40B4-BE49-F238E27FC236}">
                <a16:creationId xmlns:a16="http://schemas.microsoft.com/office/drawing/2014/main" id="{017EDAA0-D052-4A13-AD59-8E23E605A55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75553004"/>
              </p:ext>
            </p:extLst>
          </p:nvPr>
        </p:nvGraphicFramePr>
        <p:xfrm>
          <a:off x="1450975" y="2340435"/>
          <a:ext cx="9604375" cy="33244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844887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4000"/>
                <a:satMod val="80000"/>
                <a:lumMod val="106000"/>
              </a:schemeClr>
            </a:gs>
            <a:gs pos="100000">
              <a:schemeClr val="bg1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3522FE7-5A29-4EF6-B1EF-2CA55748A7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Picture 8">
            <a:extLst>
              <a:ext uri="{FF2B5EF4-FFF2-40B4-BE49-F238E27FC236}">
                <a16:creationId xmlns:a16="http://schemas.microsoft.com/office/drawing/2014/main" id="{C2192E09-EBC7-416C-B887-DFF915D7F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5" name="Straight Connector 10">
            <a:extLst>
              <a:ext uri="{FF2B5EF4-FFF2-40B4-BE49-F238E27FC236}">
                <a16:creationId xmlns:a16="http://schemas.microsoft.com/office/drawing/2014/main" id="{2924498D-E084-44BE-A196-CFCE35564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12">
            <a:extLst>
              <a:ext uri="{FF2B5EF4-FFF2-40B4-BE49-F238E27FC236}">
                <a16:creationId xmlns:a16="http://schemas.microsoft.com/office/drawing/2014/main" id="{3BBC7667-C352-4842-9AFD-E5C16AD002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27" name="Rectangle 14">
            <a:extLst>
              <a:ext uri="{FF2B5EF4-FFF2-40B4-BE49-F238E27FC236}">
                <a16:creationId xmlns:a16="http://schemas.microsoft.com/office/drawing/2014/main" id="{48D226DA-E368-46E4-BF0C-D467A1E86B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96A4A8-8FC8-4C5A-A7CD-012392DB9A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5695" y="938717"/>
            <a:ext cx="8689157" cy="3541837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6600"/>
              <a:t>Shot Types </a:t>
            </a:r>
          </a:p>
        </p:txBody>
      </p:sp>
      <p:cxnSp>
        <p:nvCxnSpPr>
          <p:cNvPr id="28" name="Straight Connector 16">
            <a:extLst>
              <a:ext uri="{FF2B5EF4-FFF2-40B4-BE49-F238E27FC236}">
                <a16:creationId xmlns:a16="http://schemas.microsoft.com/office/drawing/2014/main" id="{7105F2EF-F4AA-488F-8E74-484FA00785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776728" y="4735528"/>
            <a:ext cx="864301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44882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63C853E-3842-4594-86A9-051FFAF4D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591CDC5-6B61-4116-B3B5-0FF42B6E6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5B08984-5BEB-422F-A364-2B41E6A516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8F413B1-54E0-4B16-92AB-1CC5C7D645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 descr="A view of a city&#10;&#10;Description automatically generated">
            <a:extLst>
              <a:ext uri="{FF2B5EF4-FFF2-40B4-BE49-F238E27FC236}">
                <a16:creationId xmlns:a16="http://schemas.microsoft.com/office/drawing/2014/main" id="{5241C638-04EF-480C-AD2A-AC9E724615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44" r="11391" b="-1"/>
          <a:stretch/>
        </p:blipFill>
        <p:spPr>
          <a:xfrm>
            <a:off x="20" y="10"/>
            <a:ext cx="12191675" cy="685799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2E67E8BF-E4B2-4098-9FB3-9E400BD869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30686" y="4905349"/>
            <a:ext cx="5610646" cy="1450464"/>
          </a:xfrm>
          <a:prstGeom prst="rect">
            <a:avLst/>
          </a:prstGeom>
          <a:solidFill>
            <a:srgbClr val="000001">
              <a:alpha val="7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6A7897-45B0-42E5-8DE0-A30E0CF37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412" y="5239131"/>
            <a:ext cx="5279490" cy="96008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solidFill>
                  <a:srgbClr val="FFFFFE"/>
                </a:solidFill>
              </a:rPr>
              <a:t>Extreme Wide Shot 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781A10F-5DF6-4C9B-AE0B-5249E4399D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4411" y="5073596"/>
            <a:ext cx="5283196" cy="0"/>
          </a:xfrm>
          <a:prstGeom prst="line">
            <a:avLst/>
          </a:prstGeom>
          <a:ln w="31750">
            <a:solidFill>
              <a:srgbClr val="997A48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53415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63C853E-3842-4594-86A9-051FFAF4D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591CDC5-6B61-4116-B3B5-0FF42B6E6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5B08984-5BEB-422F-A364-2B41E6A516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8F413B1-54E0-4B16-92AB-1CC5C7D645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 descr="A group of people walking in the water&#10;&#10;Description automatically generated">
            <a:extLst>
              <a:ext uri="{FF2B5EF4-FFF2-40B4-BE49-F238E27FC236}">
                <a16:creationId xmlns:a16="http://schemas.microsoft.com/office/drawing/2014/main" id="{52285457-A575-4CF8-AFF4-2C064516E9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03" r="5777"/>
          <a:stretch/>
        </p:blipFill>
        <p:spPr>
          <a:xfrm>
            <a:off x="20" y="10"/>
            <a:ext cx="12191675" cy="685799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2E67E8BF-E4B2-4098-9FB3-9E400BD869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30686" y="4905349"/>
            <a:ext cx="5610646" cy="1450464"/>
          </a:xfrm>
          <a:prstGeom prst="rect">
            <a:avLst/>
          </a:prstGeom>
          <a:solidFill>
            <a:srgbClr val="000001">
              <a:alpha val="7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02B76A-508B-4C58-904E-5CA198E77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412" y="5239131"/>
            <a:ext cx="5279490" cy="96008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solidFill>
                  <a:srgbClr val="FFFFFE"/>
                </a:solidFill>
              </a:rPr>
              <a:t>Long Shot 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781A10F-5DF6-4C9B-AE0B-5249E4399D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4411" y="5073596"/>
            <a:ext cx="5283196" cy="0"/>
          </a:xfrm>
          <a:prstGeom prst="line">
            <a:avLst/>
          </a:prstGeom>
          <a:ln w="31750">
            <a:solidFill>
              <a:srgbClr val="0054EB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84697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63C853E-3842-4594-86A9-051FFAF4D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591CDC5-6B61-4116-B3B5-0FF42B6E6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5B08984-5BEB-422F-A364-2B41E6A516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8F413B1-54E0-4B16-92AB-1CC5C7D645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 descr="A person taking a selfie&#10;&#10;Description automatically generated">
            <a:extLst>
              <a:ext uri="{FF2B5EF4-FFF2-40B4-BE49-F238E27FC236}">
                <a16:creationId xmlns:a16="http://schemas.microsoft.com/office/drawing/2014/main" id="{47E88205-76D6-48AB-ADBF-D049A49D3A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68" r="17978"/>
          <a:stretch/>
        </p:blipFill>
        <p:spPr>
          <a:xfrm>
            <a:off x="20" y="10"/>
            <a:ext cx="12191675" cy="685799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95633E59-CFCD-4CB3-AB4B-F13B8BA438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96785" y="4907589"/>
            <a:ext cx="8295215" cy="1452929"/>
          </a:xfrm>
          <a:prstGeom prst="rect">
            <a:avLst/>
          </a:prstGeom>
          <a:solidFill>
            <a:srgbClr val="000001">
              <a:alpha val="7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35922E-A0E7-44D9-9672-95F48DA50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0512" y="5241371"/>
            <a:ext cx="6835556" cy="9545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solidFill>
                  <a:srgbClr val="FFFFFE"/>
                </a:solidFill>
              </a:rPr>
              <a:t>Medium Shot 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FFB1710-F59A-4B72-91E4-53C2300B70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5509" y="5075836"/>
            <a:ext cx="6832499" cy="0"/>
          </a:xfrm>
          <a:prstGeom prst="line">
            <a:avLst/>
          </a:prstGeom>
          <a:ln w="31750">
            <a:solidFill>
              <a:srgbClr val="C9933B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68082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63C853E-3842-4594-86A9-051FFAF4D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591CDC5-6B61-4116-B3B5-0FF42B6E6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5B08984-5BEB-422F-A364-2B41E6A516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8F413B1-54E0-4B16-92AB-1CC5C7D645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 descr="A person wearing a suit and tie&#10;&#10;Description automatically generated">
            <a:extLst>
              <a:ext uri="{FF2B5EF4-FFF2-40B4-BE49-F238E27FC236}">
                <a16:creationId xmlns:a16="http://schemas.microsoft.com/office/drawing/2014/main" id="{FEE62EC0-13B2-4D88-BBE5-319F37FB0C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48" r="6386" b="-1"/>
          <a:stretch/>
        </p:blipFill>
        <p:spPr>
          <a:xfrm>
            <a:off x="20" y="10"/>
            <a:ext cx="12191675" cy="685799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95633E59-CFCD-4CB3-AB4B-F13B8BA438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96785" y="4907589"/>
            <a:ext cx="8295215" cy="1452929"/>
          </a:xfrm>
          <a:prstGeom prst="rect">
            <a:avLst/>
          </a:prstGeom>
          <a:solidFill>
            <a:srgbClr val="000001">
              <a:alpha val="7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03343C-D04B-44DB-AFA1-D38F1855FA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0512" y="5241371"/>
            <a:ext cx="6835556" cy="9545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solidFill>
                  <a:srgbClr val="FFFFFE"/>
                </a:solidFill>
              </a:rPr>
              <a:t>Medium Close Up 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FFB1710-F59A-4B72-91E4-53C2300B70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5509" y="5075836"/>
            <a:ext cx="6832499" cy="0"/>
          </a:xfrm>
          <a:prstGeom prst="line">
            <a:avLst/>
          </a:prstGeom>
          <a:ln w="31750">
            <a:solidFill>
              <a:srgbClr val="B46E1E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32464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63C853E-3842-4594-86A9-051FFAF4D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591CDC5-6B61-4116-B3B5-0FF42B6E6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5B08984-5BEB-422F-A364-2B41E6A516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8F413B1-54E0-4B16-92AB-1CC5C7D645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2A74C56C-A6FD-4356-B6D5-0BEE952541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"/>
          <a:stretch/>
        </p:blipFill>
        <p:spPr>
          <a:xfrm>
            <a:off x="20" y="10"/>
            <a:ext cx="12191675" cy="685799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2E67E8BF-E4B2-4098-9FB3-9E400BD869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30686" y="4905349"/>
            <a:ext cx="5610646" cy="1450464"/>
          </a:xfrm>
          <a:prstGeom prst="rect">
            <a:avLst/>
          </a:prstGeom>
          <a:solidFill>
            <a:srgbClr val="000001">
              <a:alpha val="7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47BE54-67E6-4CBE-AE51-73FD3185E0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412" y="5239131"/>
            <a:ext cx="5279490" cy="96008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solidFill>
                  <a:srgbClr val="FFFFFE"/>
                </a:solidFill>
              </a:rPr>
              <a:t>Close Up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781A10F-5DF6-4C9B-AE0B-5249E4399D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4411" y="5073596"/>
            <a:ext cx="528319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2156810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778</TotalTime>
  <Words>156</Words>
  <Application>Microsoft Office PowerPoint</Application>
  <PresentationFormat>Widescreen</PresentationFormat>
  <Paragraphs>70</Paragraphs>
  <Slides>17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Gill Sans MT</vt:lpstr>
      <vt:lpstr>Gallery</vt:lpstr>
      <vt:lpstr>Shot Classification</vt:lpstr>
      <vt:lpstr>Visual Language </vt:lpstr>
      <vt:lpstr>                                    The Dataset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</vt:lpstr>
      <vt:lpstr>Shot Types </vt:lpstr>
      <vt:lpstr>Extreme Wide Shot </vt:lpstr>
      <vt:lpstr>Long Shot </vt:lpstr>
      <vt:lpstr>Medium Shot </vt:lpstr>
      <vt:lpstr>Medium Close Up </vt:lpstr>
      <vt:lpstr>Close Up</vt:lpstr>
      <vt:lpstr>Extreme Close Up</vt:lpstr>
      <vt:lpstr>Shot Type?</vt:lpstr>
      <vt:lpstr>Methodology  </vt:lpstr>
      <vt:lpstr>Results</vt:lpstr>
      <vt:lpstr>Confusion Matrix </vt:lpstr>
      <vt:lpstr>Putting It all Together </vt:lpstr>
      <vt:lpstr>What Else Can Be done?</vt:lpstr>
      <vt:lpstr>Any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Shot Classification</dc:title>
  <dc:creator>Kwasi Arhin</dc:creator>
  <cp:lastModifiedBy>Kwasi Arhin</cp:lastModifiedBy>
  <cp:revision>4</cp:revision>
  <dcterms:created xsi:type="dcterms:W3CDTF">2020-04-10T13:57:46Z</dcterms:created>
  <dcterms:modified xsi:type="dcterms:W3CDTF">2020-04-13T15:59:34Z</dcterms:modified>
</cp:coreProperties>
</file>